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  <p:sldId id="262" r:id="rId7"/>
    <p:sldId id="263" r:id="rId8"/>
    <p:sldId id="265" r:id="rId9"/>
    <p:sldId id="264" r:id="rId10"/>
    <p:sldId id="266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83"/>
  </p:normalViewPr>
  <p:slideViewPr>
    <p:cSldViewPr snapToGrid="0">
      <p:cViewPr varScale="1">
        <p:scale>
          <a:sx n="88" d="100"/>
          <a:sy n="88" d="100"/>
        </p:scale>
        <p:origin x="2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82D562-DBB7-CEE8-5889-73C6A675AB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D88445C-4D48-A975-4610-176C3561FC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456C02-34F1-843E-0164-51BA5B991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70B1E7-3EEC-B99F-46C5-6D2D0E398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E80084-4EA2-7F06-C6E3-BF6270539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6795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88F638-F58D-EA30-7F07-5191B529B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E94D921-1BD0-AAC3-22B0-7C369CE59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593458-2D94-CE58-65EB-FE66B7402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766FD3-1855-15F2-68EE-3EBF8D81D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727C7E-C92D-5BF0-8EB8-8306B99B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1552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26B167E-3884-1763-BA22-D8E6DAB8F5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C6932D3-8985-D45D-AD38-66791ECC5E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11B38D1-710C-B621-FBDA-9542FC3C7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13D632-8D14-63ED-B167-ADB27F940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96F1D1-C3F3-4BE2-4556-B7BCD1922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8477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FF5669-EF24-F627-62C3-1A20854B7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29F470-E59E-BABC-E9D9-74AE492813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7C108C-528D-128C-8C13-A19F9E11E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6FC343-C85E-0F07-7933-89CD3388B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8F6814-2BBD-D4A4-ADC0-6108BDB54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7321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5EB8D6-160B-6541-773A-4190ED2B9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F844071-6441-3E09-0A98-18B731D93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117F83-0683-29BB-13C7-C1B67FAF0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B0D05D-9FD3-E059-A271-F1E292F9B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B650AB9-1DE9-E7A3-A681-01B6E5267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138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C981C1-1CBB-8EE7-A0B3-F36CA0CBA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310FE4-CA55-237A-66DE-7A8BF00ED4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12A9577-A56F-9DE4-C64A-9EDB670C17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0D84E88-8E68-C346-EEC7-5174AFCE6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6EB1924-FFA2-D571-9D70-06AE71024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B8D47C9-885E-5A70-05C0-6ACFC5378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5984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881C8A-3857-0CC7-63B6-FC4B8097A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590C9B1-A076-1DF1-B68D-C510999F0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3A6D655-73B4-E9E9-2869-3313443F67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99CECA5-B973-F21C-5CA9-D2C6D0E664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6C9A416-569B-51FC-5196-531D63E701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9A966B4-7C15-9084-B441-A5E18D0BF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27783BC-47AF-C4F7-6979-478A4BE2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BB50756-7FA6-12E2-FC6D-22C104B3E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43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CDB3D8-669C-8D72-9045-5428A9436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2AB4AC0-9212-7780-8FCD-E8AA21E0D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A057E51-B576-3AD2-0A9D-6CC84D03B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A688E8F-0A75-A83C-895F-CDAD87B95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8283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E412265-58E4-AC27-9223-8A34BF7D9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5EBB68E-D943-371E-0314-6E199875C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33078B1-5EFF-73B9-BC6B-3116C4E92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6212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4269C2-ADEF-62F0-0637-6B8E1D60E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0453DA-BC50-6B7C-2928-E4FDBC61A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21887C5-1DEB-C9C1-36C8-232969B7C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EAACB34-B120-157B-44C0-B7801C485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C2DC0C-7DFE-D848-F6C2-47ADC7570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435AEE8-93A0-9628-C6BD-37B80840A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8500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2C087-E743-CF84-7618-15C3C74C1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2DA4EBD-6D72-ED0C-9020-A8CF9C5A09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8559262-E695-84B6-DDBE-B8BCEB143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8F9B58F-5912-5D35-F8E8-360436095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BF72842-03D7-E912-F5B1-6B0DAED12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5EC0B01-CECB-2FAB-8508-10F4F4B79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7380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E30593-13FD-5E2B-C54F-C3CEAA43F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5FA020-EA73-1F9D-E944-D026C5BF7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B94D7B-FE6A-26BB-945C-DB0698E25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3EFE3-C0BF-F346-ABAC-843C085E3BA2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E53002-262F-31B3-98DE-4297493D7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AE3CBA9-DB2D-D607-9A3F-430989C1EF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93497B-4DF6-B442-9DE9-CC16698FB6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4247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6235CD-A6D5-ED72-962E-2D190A852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0654" y="0"/>
            <a:ext cx="11106614" cy="6857999"/>
          </a:xfrm>
        </p:spPr>
        <p:txBody>
          <a:bodyPr>
            <a:noAutofit/>
          </a:bodyPr>
          <a:lstStyle/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НАУКИ И ВЫСШЕГО ОБРАЗОВАНИЯ РОССИЙСКОЙ ФЕДЕРАЦИИ</a:t>
            </a:r>
            <a:b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МОСКОВСКИЙ ГОСУДАРСТВЕННЫЙ ТЕХНИЧЕСКИЙ УНИВЕРСИТЕТ ИМ. Н.Э. БАУМАНА</a:t>
            </a:r>
            <a:b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ПРОЕКТИРОВАНИЕ И ТЕХНОЛОГИЯ ПРОИЗВОДСТВА ЭЛЕКТРОННОЙ АППАРАТУРЫ</a:t>
            </a:r>
            <a:b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Отчет о выполнении </a:t>
            </a:r>
            <a:r>
              <a:rPr lang="ru-RU" sz="2000" dirty="0">
                <a:solidFill>
                  <a:srgbClr val="1A1A1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</a:t>
            </a:r>
            <a:r>
              <a:rPr lang="ru-RU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урсовой работы </a:t>
            </a:r>
            <a: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по предмету: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«Электроника и микроэлектроника» </a:t>
            </a:r>
            <a:r>
              <a:rPr lang="ru-RU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 тему: </a:t>
            </a:r>
            <a:r>
              <a:rPr lang="ru-RU" sz="20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Разработка, моделирование и экспериментальные исследования перестраиваемого генератора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прямоугольных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импульсов»</a:t>
            </a:r>
            <a:br>
              <a:rPr lang="ru-RU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 студент группы ИУ4-52Б</a:t>
            </a:r>
            <a:b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Наумов И.К.</a:t>
            </a:r>
            <a:b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Проверил: д.т.</a:t>
            </a:r>
            <a:r>
              <a:rPr lang="ru-RU" sz="1600" b="0" i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н., </a:t>
            </a: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профессор каф. ИУ-4</a:t>
            </a:r>
            <a:b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Семенцов </a:t>
            </a:r>
            <a:r>
              <a:rPr lang="ru-RU" sz="1600" dirty="0">
                <a:solidFill>
                  <a:srgbClr val="1A1A1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1600" dirty="0">
                <a:solidFill>
                  <a:srgbClr val="1A1A1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</a:t>
            </a: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0" i="0" dirty="0">
                <a:solidFill>
                  <a:srgbClr val="1A1A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Москва, 2024 г.</a:t>
            </a:r>
            <a:endParaRPr lang="ru-RU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768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F02AD-41F9-A876-855D-E9CE1C3AC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G_791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8832" y="522513"/>
            <a:ext cx="10264736" cy="5773783"/>
          </a:xfrm>
        </p:spPr>
      </p:pic>
    </p:spTree>
    <p:extLst>
      <p:ext uri="{BB962C8B-B14F-4D97-AF65-F5344CB8AC3E}">
        <p14:creationId xmlns:p14="http://schemas.microsoft.com/office/powerpoint/2010/main" val="3832711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0B0E03E-2704-FD37-B85B-9F6011A67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{{E1.pdf}}</a:t>
            </a:r>
            <a:endParaRPr lang="ru-RU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846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0DB9EF-81DC-7DF9-1887-C796F4CE13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436FE565-6DBE-99C8-0ECC-B8D9D56C3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{{E3.pdf}}</a:t>
            </a:r>
            <a:endParaRPr lang="ru-RU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107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064046-F0F2-7842-50D5-5B6631FED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47AF4B28-A922-4C70-32A0-AD3A0FD50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{{PE3.pdf}}</a:t>
            </a:r>
            <a:endParaRPr lang="ru-RU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78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09BDDD-8FF0-452C-25D6-60E6FE90F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A768E951-A763-8860-020E-BC1C2C075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{{</a:t>
            </a:r>
            <a:r>
              <a:rPr lang="en-US" dirty="0" err="1">
                <a:latin typeface="Georgia" panose="02040502050405020303" pitchFamily="18" charset="0"/>
              </a:rPr>
              <a:t>PP.pdf</a:t>
            </a:r>
            <a:r>
              <a:rPr lang="en-US" dirty="0">
                <a:latin typeface="Georgia" panose="02040502050405020303" pitchFamily="18" charset="0"/>
              </a:rPr>
              <a:t>}}</a:t>
            </a:r>
            <a:endParaRPr lang="ru-RU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0606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F39609-7C0F-9A8B-DFB9-07474CDBE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2CACBDC-857F-1D48-DCDA-87E0CF206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{{</a:t>
            </a:r>
            <a:r>
              <a:rPr lang="en-US" dirty="0" err="1">
                <a:latin typeface="Georgia" panose="02040502050405020303" pitchFamily="18" charset="0"/>
              </a:rPr>
              <a:t>SB.pdf</a:t>
            </a:r>
            <a:r>
              <a:rPr lang="en-US" dirty="0">
                <a:latin typeface="Georgia" panose="02040502050405020303" pitchFamily="18" charset="0"/>
              </a:rPr>
              <a:t>}}</a:t>
            </a:r>
            <a:endParaRPr lang="ru-RU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505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9E8121-12AC-6347-8947-0D87492F3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5FFFB0A8-DD0F-67D6-FC89-AC7A5768B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{{</a:t>
            </a:r>
            <a:r>
              <a:rPr lang="en-US" dirty="0" err="1">
                <a:latin typeface="Georgia" panose="02040502050405020303" pitchFamily="18" charset="0"/>
              </a:rPr>
              <a:t>speka.pdf</a:t>
            </a:r>
            <a:r>
              <a:rPr lang="en-US" dirty="0">
                <a:latin typeface="Georgia" panose="02040502050405020303" pitchFamily="18" charset="0"/>
              </a:rPr>
              <a:t>}}</a:t>
            </a:r>
            <a:endParaRPr lang="ru-RU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551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1C6428-8041-78C3-8233-ABEA36F523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8F3ABFD-59E2-1268-897D-28BD0BD2C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{{</a:t>
            </a:r>
            <a:r>
              <a:rPr lang="en-US" dirty="0" err="1">
                <a:latin typeface="Georgia" panose="02040502050405020303" pitchFamily="18" charset="0"/>
              </a:rPr>
              <a:t>Stand.pdf</a:t>
            </a:r>
            <a:r>
              <a:rPr lang="en-US" dirty="0">
                <a:latin typeface="Georgia" panose="02040502050405020303" pitchFamily="18" charset="0"/>
              </a:rPr>
              <a:t>}}</a:t>
            </a:r>
            <a:endParaRPr lang="ru-RU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084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65F8A7-7BD3-944C-FA26-1CD75EBC5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6F4DD12-1785-6806-8B8A-60DCDCEA4B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eorgia" panose="02040502050405020303" pitchFamily="18" charset="0"/>
              </a:rPr>
              <a:t>{{</a:t>
            </a:r>
            <a:r>
              <a:rPr lang="en-US" dirty="0" err="1">
                <a:latin typeface="Georgia" panose="02040502050405020303" pitchFamily="18" charset="0"/>
              </a:rPr>
              <a:t>modeling.pdf</a:t>
            </a:r>
            <a:r>
              <a:rPr lang="en-US" dirty="0">
                <a:latin typeface="Georgia" panose="02040502050405020303" pitchFamily="18" charset="0"/>
              </a:rPr>
              <a:t>}}</a:t>
            </a:r>
            <a:endParaRPr lang="ru-RU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54178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420DF19-C5FB-3741-B837-05641D65D9AD}">
  <we:reference id="wa200005566" version="3.0.0.2" store="ru-RU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24</Words>
  <Application>Microsoft Office PowerPoint</Application>
  <PresentationFormat>Широкоэкранный</PresentationFormat>
  <Paragraphs>9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Georgia</vt:lpstr>
      <vt:lpstr>Times New Roman</vt:lpstr>
      <vt:lpstr>Тема Office</vt:lpstr>
      <vt:lpstr> МИНИСТЕРСТВО НАУКИ И ВЫСШЕГО ОБРАЗОВАНИЯ РОССИЙСКОЙ ФЕДЕРАЦИИ МОСКОВСКИЙ ГОСУДАРСТВЕННЫЙ ТЕХНИЧЕСКИЙ УНИВЕРСИТЕТ ИМ. Н.Э. БАУМАНА КАФЕДРА ПРОЕКТИРОВАНИЕ И ТЕХНОЛОГИЯ ПРОИЗВОДСТВА ЭЛЕКТРОННОЙ АППАРАТУРЫ       Отчет о выполнении курсовой работы по предмету: «Электроника и микроэлектроника» на тему: «Разработка, моделирование и экспериментальные исследования перестраиваемого генератора прямоугольных импульсов»       Выполнил: студент группы ИУ4-52Б Наумов И.К. Проверил: д.т.н., профессор каф. ИУ-4 Семенцов С.Г.    Москва, 2024 г.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МИНИСТЕРСТВО НАУКИ И ВЫСШЕГО ОБРАЗОВАНИЯ РОССИЙСКОЙ ФЕДЕРАЦИИ МОСКОВСКИЙ ГОСУДАРСТВЕННЫЙ ТЕХНИЧЕСКИЙ УНИВЕРСИТЕТ ИМ. Н.Э. БАУМАНА КАФЕДРА ПРОЕКТИРОВАНИЕ И ТЕХНОЛОГИЯ ПРОИЗВОДСТВА ЭЛЕКТРОННОЙ АППАРАТУРЫ       Отчет о выполнении курсовой работы по предмету: «Электроника и микроэлектроника» на тему: «Разработка, моделирование и экспериментальные исследования перестраиваемого генератора прямоугольных импульсов»       Выполнил: студент группы ИУ4-52Б Наумов И.К. Проверил: д.т.н., профессор каф. ИУ-4 Семенцов С.Г.    Москва, 2024 г.</dc:title>
  <dc:creator>Иван</dc:creator>
  <cp:lastModifiedBy>Naumov</cp:lastModifiedBy>
  <cp:revision>16</cp:revision>
  <dcterms:created xsi:type="dcterms:W3CDTF">2024-11-13T19:43:27Z</dcterms:created>
  <dcterms:modified xsi:type="dcterms:W3CDTF">2024-12-04T11:45:05Z</dcterms:modified>
</cp:coreProperties>
</file>

<file path=docProps/thumbnail.jpeg>
</file>